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9" r:id="rId4"/>
    <p:sldId id="266" r:id="rId5"/>
    <p:sldId id="258" r:id="rId6"/>
    <p:sldId id="267" r:id="rId7"/>
    <p:sldId id="262" r:id="rId8"/>
    <p:sldId id="260" r:id="rId9"/>
    <p:sldId id="261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25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5EEB3-4480-DDE9-B492-39C71B73E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59B05-6309-A56E-37D2-9054636E3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AC750-46AD-208B-55E8-4769B4DFF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FD21A-7B68-4C1C-AC28-0E097DF4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7841-26B4-38F1-1DB1-C5E877F06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456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DB297-72E9-349C-80C1-D061728A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308EC-0DC3-7CF6-C30F-B4FBBBA03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119A-290C-AF63-8664-3D33948C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ABEB-13B3-84F5-70A1-406B3AA60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0091C-40D1-059A-D988-8EE642F4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791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F02F17-B223-5D33-62D0-A70CA66F55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58B18-7EF6-0C7C-836E-DAE480E6D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2A63A-7144-D5CD-9F17-CA955761C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B3A5-ABFA-28A6-EC90-BE7E642D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4B0E2-5DF5-3209-4D57-22A9AC9D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558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E3F17-9695-60EE-3E5F-0313DC14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9AEED-7188-DB96-8816-BF50B22B0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5BC2F-2EC8-9FEA-4B09-F1B26C489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96CF-AA4F-7038-5A72-16E9BDE6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3DF3A-A5D5-EA51-A4FF-F1A4D2E9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77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0407-50CD-605F-79DA-897ADB0C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3A51B-D3EF-A788-94A9-EFCE7F2F0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D8640-F8FF-EE16-2F77-A598CAED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4AFD3-901E-2D9C-255F-E3B2F1E7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DDB85-9E7F-0AFB-4D73-3B963460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943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364B-DC61-DE9F-99F5-26F4655E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08468-FB13-0FBD-B4FB-F03C48968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625CD-835F-987E-F190-E2B0C3AE8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48F18-E56D-7BA9-1E6D-C9A4CD7CE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875E2-BCCE-E998-A8C6-BA4D79F57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77475-D615-513C-FFA2-D0CEC78A9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114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72EBD-A23E-9CFF-5A46-68114291B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37276-8568-C67B-194C-594288B9B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0056C-AC81-9500-E600-C884F5D62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B2934-C733-50B8-53B4-E7EEE6D83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C40AA-618D-76D7-DB30-8FF85586E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748689-2953-779C-C8CD-0F35EBB4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9B97E0-304C-37C1-60BB-4034CA901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FFDDB3-EB69-4B71-6541-A3C2B1BF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382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1A57-7826-E14F-8A4A-D62DE5E3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80A1A-1769-C840-2461-8EABCE4A5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16884-AEF1-DDF4-798F-F371E938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4D670-EEBE-A824-A80D-7C2672C8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466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58E666-B784-B11F-D954-8FEB3C17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1995D-3E65-BF94-3E0D-EA0BD9181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FB87A-F4D8-9B7A-C3D0-E3F7D9372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799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A732A-B87A-A3C0-3827-C60A6EF1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38CE5-7776-1B3F-BDB7-004CBE012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A5760-9AEF-085F-EDD5-5FE89FE97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81412-8534-C581-ADB2-F24D5448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EC279-3842-567C-E557-B56F0C3B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70CA1-FC6E-58EB-3F25-C764630B2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681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DF93-D1CF-75EC-FAD3-CFFE774B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F99EF3-6B3C-764B-AC20-F37351AD7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20BC6-DB0A-E042-3434-07F527205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D92CE-2D8C-3F07-578A-9F1E4C7F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95930-B073-FC58-2872-AD22DF61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CDCB-20E7-986D-8555-A237FBE49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976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FF047F-4F46-F036-0D1E-15134A23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431B2-9D39-9849-7EDB-8B9D66857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AF6B4-2DCD-4533-A289-3D4F3EE2E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970641-494B-430D-BDC3-539453C00ABA}" type="datetimeFigureOut">
              <a:rPr lang="en-CA" smtClean="0"/>
              <a:t>2025-09-22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2A4-3CE7-D5A2-56E8-EC47A07A6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4EC99-EA3B-E552-E4DC-0AA4B0B93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F3A3D0-F0B7-49DB-959D-744F31198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883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elcome to campaign ambassador training&#10;&#10;AI-generated content may be incorrect.">
            <a:extLst>
              <a:ext uri="{FF2B5EF4-FFF2-40B4-BE49-F238E27FC236}">
                <a16:creationId xmlns:a16="http://schemas.microsoft.com/office/drawing/2014/main" id="{1DCD47B3-71F0-0695-655D-71C6E642C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1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AI-generated content may be incorrect.">
            <a:extLst>
              <a:ext uri="{FF2B5EF4-FFF2-40B4-BE49-F238E27FC236}">
                <a16:creationId xmlns:a16="http://schemas.microsoft.com/office/drawing/2014/main" id="{FB49857A-3E4D-0424-904D-E3845740B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4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note&#10;&#10;AI-generated content may be incorrect.">
            <a:extLst>
              <a:ext uri="{FF2B5EF4-FFF2-40B4-BE49-F238E27FC236}">
                <a16:creationId xmlns:a16="http://schemas.microsoft.com/office/drawing/2014/main" id="{BF88DE54-3084-13E6-5B02-1486CD140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3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455E71-AFF7-3A36-FBD8-961DCBBF2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red text&#10;&#10;AI-generated content may be incorrect.">
            <a:extLst>
              <a:ext uri="{FF2B5EF4-FFF2-40B4-BE49-F238E27FC236}">
                <a16:creationId xmlns:a16="http://schemas.microsoft.com/office/drawing/2014/main" id="{9E58C585-72BA-F21A-BB6F-626458ABE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6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299EC-296D-2686-E795-D8E923E61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4C43F528-B428-000A-8849-37CA8538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37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ited-Way-Piggy-Bank">
            <a:hlinkClick r:id="" action="ppaction://media"/>
            <a:extLst>
              <a:ext uri="{FF2B5EF4-FFF2-40B4-BE49-F238E27FC236}">
                <a16:creationId xmlns:a16="http://schemas.microsoft.com/office/drawing/2014/main" id="{7148CCE6-BD48-554F-EC92-B1FB7CB3F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BD2F8-31F5-1132-A7E9-109F1BD87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st of different colored words&#10;&#10;AI-generated content may be incorrect.">
            <a:extLst>
              <a:ext uri="{FF2B5EF4-FFF2-40B4-BE49-F238E27FC236}">
                <a16:creationId xmlns:a16="http://schemas.microsoft.com/office/drawing/2014/main" id="{D6580E72-C215-5D4C-040C-D9DC25844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9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red pointers&#10;&#10;AI-generated content may be incorrect.">
            <a:extLst>
              <a:ext uri="{FF2B5EF4-FFF2-40B4-BE49-F238E27FC236}">
                <a16:creationId xmlns:a16="http://schemas.microsoft.com/office/drawing/2014/main" id="{0F0E0FBC-4491-C592-55D7-B3833F73A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76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white and red page&#10;&#10;AI-generated content may be incorrect.">
            <a:extLst>
              <a:ext uri="{FF2B5EF4-FFF2-40B4-BE49-F238E27FC236}">
                <a16:creationId xmlns:a16="http://schemas.microsoft.com/office/drawing/2014/main" id="{AB5F15B0-6D7F-A4A0-8B96-B516F542A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87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text&#10;&#10;AI-generated content may be incorrect.">
            <a:extLst>
              <a:ext uri="{FF2B5EF4-FFF2-40B4-BE49-F238E27FC236}">
                <a16:creationId xmlns:a16="http://schemas.microsoft.com/office/drawing/2014/main" id="{D11D6FBE-C211-EFC8-BCCB-8B3513A11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0</Words>
  <Application>Microsoft Office PowerPoint</Application>
  <PresentationFormat>Widescreen</PresentationFormat>
  <Paragraphs>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Steeves</dc:creator>
  <cp:lastModifiedBy>Amanda Rudachuk</cp:lastModifiedBy>
  <cp:revision>4</cp:revision>
  <dcterms:created xsi:type="dcterms:W3CDTF">2025-07-14T19:21:37Z</dcterms:created>
  <dcterms:modified xsi:type="dcterms:W3CDTF">2025-09-22T19:41:10Z</dcterms:modified>
</cp:coreProperties>
</file>