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76" r:id="rId9"/>
    <p:sldId id="262" r:id="rId10"/>
    <p:sldId id="277" r:id="rId11"/>
    <p:sldId id="263" r:id="rId12"/>
    <p:sldId id="264" r:id="rId13"/>
    <p:sldId id="273" r:id="rId14"/>
    <p:sldId id="265" r:id="rId15"/>
    <p:sldId id="268" r:id="rId16"/>
    <p:sldId id="266" r:id="rId17"/>
    <p:sldId id="267" r:id="rId18"/>
    <p:sldId id="274" r:id="rId19"/>
    <p:sldId id="269" r:id="rId20"/>
    <p:sldId id="278" r:id="rId21"/>
    <p:sldId id="275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C12F7-E759-47C2-B320-8A5BAA6A0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3295A-3D95-4C77-A7FB-28E60AF44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62B24-AA47-4A0C-8FF2-E18C9C96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0AF42-5F76-43DD-BE29-076A455E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3F334-468F-42A5-AA69-4CA8428C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766254"/>
      </p:ext>
    </p:extLst>
  </p:cSld>
  <p:clrMapOvr>
    <a:masterClrMapping/>
  </p:clrMapOvr>
  <p:transition spd="slow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1637-9E69-4CE9-9074-CBB7447E9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CE125-0A5B-4CA5-87BE-DC1F5CAF7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7A18F-4BE9-4F53-BF24-6699359C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BAB48-77E9-4B92-949C-275E382C1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1BE3D-29AC-4BB4-9675-9AF5511C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1295355"/>
      </p:ext>
    </p:extLst>
  </p:cSld>
  <p:clrMapOvr>
    <a:masterClrMapping/>
  </p:clrMapOvr>
  <p:transition spd="slow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8AAB3-1EE1-44F5-908E-DF7E9E7BE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4056A-D4C4-4417-96B9-578BDABA8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2631F-9CCF-4109-87BB-3771A402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54A66-F290-4194-ACFB-333E9834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C3F7-BE9A-4976-8506-76D81599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7991643"/>
      </p:ext>
    </p:extLst>
  </p:cSld>
  <p:clrMapOvr>
    <a:masterClrMapping/>
  </p:clrMapOvr>
  <p:transition spd="slow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0E65-6F6F-4E84-930C-CBAF00C5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300F6-E415-495C-A74C-874853AD6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F2B4E-B959-4E69-BA39-3B8F6E33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29BA7-A982-462D-ABC9-97EFB0CD5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9F6B2-C181-4E10-AD02-D5ACF6AC1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474938"/>
      </p:ext>
    </p:extLst>
  </p:cSld>
  <p:clrMapOvr>
    <a:masterClrMapping/>
  </p:clrMapOvr>
  <p:transition spd="slow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47C7-FA2F-4C6B-A6F9-4BD5CF236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DC402-B102-4FAC-AD25-F5E6F389D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5E5FF-2286-4E26-BC24-DFA627A3E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4CD58-B661-49A1-9420-0E3950C0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6186B-E73B-4B64-8A37-5A69284C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513648"/>
      </p:ext>
    </p:extLst>
  </p:cSld>
  <p:clrMapOvr>
    <a:masterClrMapping/>
  </p:clrMapOvr>
  <p:transition spd="slow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50ED2-3B1C-4B8A-9F0A-4CEA2A60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3BF51-37B5-4C73-8395-1DFC9D74B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D2C06-2603-4D85-B018-2E95A0076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0DA57-3C45-4FAF-8A4C-4A795DA0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0DFEE-103A-4A15-B9F0-9A243480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55E6C-0E80-4050-A470-BA71E41F0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5606930"/>
      </p:ext>
    </p:extLst>
  </p:cSld>
  <p:clrMapOvr>
    <a:masterClrMapping/>
  </p:clrMapOvr>
  <p:transition spd="slow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91E8-CDB0-46BC-964E-9571B30D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DBE24-1FC0-4733-ADC5-A2A28FEA4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33529-385F-41DA-BFD1-A8FE634B0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E98D6-B3AD-4046-9F77-1BD3C78D7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70DA8-3469-4013-A5C1-5735DAAC5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E6473-A42A-4BEB-AF9A-38401842E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4253AC-7BD7-4235-A77A-5A1C0F7F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7ECDA-E2AF-448C-AB81-5F6D7CBF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8282154"/>
      </p:ext>
    </p:extLst>
  </p:cSld>
  <p:clrMapOvr>
    <a:masterClrMapping/>
  </p:clrMapOvr>
  <p:transition spd="slow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87C4-0172-4000-9672-3495666D8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D7726-24EE-4432-B4D0-A2E2547D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C9E37-BBE1-495C-ACE0-CD54EC66A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E09B0-94CE-4D4F-98EA-920840D7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8905297"/>
      </p:ext>
    </p:extLst>
  </p:cSld>
  <p:clrMapOvr>
    <a:masterClrMapping/>
  </p:clrMapOvr>
  <p:transition spd="slow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812520-4A82-4CA2-8EFD-9057B72A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C0E08-5D7E-4335-B478-A4935567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8E938-B2D8-4A0B-A5AE-70F14513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9995007"/>
      </p:ext>
    </p:extLst>
  </p:cSld>
  <p:clrMapOvr>
    <a:masterClrMapping/>
  </p:clrMapOvr>
  <p:transition spd="slow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264E-1148-454F-B7AE-A06CF242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EB493-4752-488F-8203-2F61CCA07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F5689-3346-4668-A4CF-A21D991D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8FEEB-CBEE-496A-BFA6-609B7581A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2BB58-0A31-4277-80F4-5F5A84E1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DBAD7-9563-44B3-AD96-603A415E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1948027"/>
      </p:ext>
    </p:extLst>
  </p:cSld>
  <p:clrMapOvr>
    <a:masterClrMapping/>
  </p:clrMapOvr>
  <p:transition spd="slow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FAEE-AC02-4DC8-AE7B-57F9B85B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536C6-6BE3-4ADE-91EC-3F4D733FA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1DE54-8278-4CDD-BB7C-AFDFB3035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0570E-3160-4441-91F2-D58786A5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FFCF3-0BF9-4587-B622-85A4F8FCB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26FFD-BF04-48C5-AC1C-D47F0A08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9353230"/>
      </p:ext>
    </p:extLst>
  </p:cSld>
  <p:clrMapOvr>
    <a:masterClrMapping/>
  </p:clrMapOvr>
  <p:transition spd="slow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534C3-88B0-4642-AB7F-AAFDA9F4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E4E4B-F3D2-42C6-960C-32B07D568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F3B88-0F82-4893-9B11-C73460230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8302F-D660-4897-82C3-9AD0F80A662B}" type="datetimeFigureOut">
              <a:rPr lang="en-CA" smtClean="0"/>
              <a:t>2024-08-20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632A6-F66D-4296-A42A-B9147CCAB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5C9D8-7117-4FBC-B85C-A8FFD4E79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904B3-B0F9-4758-9CA0-3F3B987F10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23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D01E1F-2F66-43FB-BEFF-82C68EA5A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3455"/>
      </p:ext>
    </p:extLst>
  </p:cSld>
  <p:clrMapOvr>
    <a:masterClrMapping/>
  </p:clrMapOvr>
  <p:transition spd="slow" advTm="10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DDFF-89BD-4396-BECB-3A5832E6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1E69A1-18BB-4EBA-99B5-BED6C0E54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17285462"/>
      </p:ext>
    </p:extLst>
  </p:cSld>
  <p:clrMapOvr>
    <a:masterClrMapping/>
  </p:clrMapOvr>
  <p:transition spd="slow" advTm="1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159B-426C-4251-ACC6-6546B2EC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295782-F02E-43DF-8ECE-F64940350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31489234"/>
      </p:ext>
    </p:extLst>
  </p:cSld>
  <p:clrMapOvr>
    <a:masterClrMapping/>
  </p:clrMapOvr>
  <p:transition spd="slow" advTm="1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683B-4F6E-45A4-8042-FC787C6F4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EE7951-B636-4DB8-B4E6-124AEF14A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12568880"/>
      </p:ext>
    </p:extLst>
  </p:cSld>
  <p:clrMapOvr>
    <a:masterClrMapping/>
  </p:clrMapOvr>
  <p:transition spd="slow" advTm="10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229-10BE-4D8B-BDFE-88F509A3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62DA2F-2DCB-4997-9329-96131D5FF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43445321"/>
      </p:ext>
    </p:extLst>
  </p:cSld>
  <p:clrMapOvr>
    <a:masterClrMapping/>
  </p:clrMapOvr>
  <p:transition spd="slow" advTm="10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4A55C-D3F9-4896-AC3D-75803A0D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06819F-3E66-402C-84DE-57618DBFC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12333600"/>
      </p:ext>
    </p:extLst>
  </p:cSld>
  <p:clrMapOvr>
    <a:masterClrMapping/>
  </p:clrMapOvr>
  <p:transition spd="slow" advTm="10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A2F0D-2759-4D6E-B4BF-93CCD81E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7DFF14-27AA-4506-8589-A89F1160A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82116538"/>
      </p:ext>
    </p:extLst>
  </p:cSld>
  <p:clrMapOvr>
    <a:masterClrMapping/>
  </p:clrMapOvr>
  <p:transition spd="slow" advTm="10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77485-917A-4D99-8C68-B28F65C3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2FDA2C-2F2B-4F09-B606-22DE0571B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003143"/>
      </p:ext>
    </p:extLst>
  </p:cSld>
  <p:clrMapOvr>
    <a:masterClrMapping/>
  </p:clrMapOvr>
  <p:transition spd="slow" advTm="10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4B1A-25B5-406F-8E4C-2FEBDE7A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B4FE0F-C7FA-4BA0-BDB8-F1F46153F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507D6-1292-40E1-BA97-6BE9F79C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2896"/>
      </p:ext>
    </p:extLst>
  </p:cSld>
  <p:clrMapOvr>
    <a:masterClrMapping/>
  </p:clrMapOvr>
  <p:transition spd="slow" advTm="10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7E28-384E-49C0-8F20-AC4F48D2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120E87-6C21-4442-9F74-8501CB9EC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3596661"/>
      </p:ext>
    </p:extLst>
  </p:cSld>
  <p:clrMapOvr>
    <a:masterClrMapping/>
  </p:clrMapOvr>
  <p:transition spd="slow" advTm="10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8787-91E5-4471-901F-55F58A52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1D6962-F39D-4B2C-B46A-4CB1C814D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51003745"/>
      </p:ext>
    </p:extLst>
  </p:cSld>
  <p:clrMapOvr>
    <a:masterClrMapping/>
  </p:clrMapOvr>
  <p:transition spd="slow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32C6C-A1DC-4678-9B4D-3828A8F6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C2534E-8A5B-476E-B822-C5DB2D447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41507953"/>
      </p:ext>
    </p:extLst>
  </p:cSld>
  <p:clrMapOvr>
    <a:masterClrMapping/>
  </p:clrMapOvr>
  <p:transition spd="slow" advTm="10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CA0A-0809-4BBE-9DF8-3F49745B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2CAD9-CE87-4014-9BC4-D065427B1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19972774"/>
      </p:ext>
    </p:extLst>
  </p:cSld>
  <p:clrMapOvr>
    <a:masterClrMapping/>
  </p:clrMapOvr>
  <p:transition spd="slow" advTm="10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3129-9C24-4C7C-A56A-B7F1A795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7D1B8E-B54D-4F3E-874D-40719611C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68974823"/>
      </p:ext>
    </p:extLst>
  </p:cSld>
  <p:clrMapOvr>
    <a:masterClrMapping/>
  </p:clrMapOvr>
  <p:transition spd="slow" advTm="10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FE21-AE18-40E7-BA4E-37639A4B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3EE49-B6D0-4369-8D88-2BD5F8BFD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6231668"/>
      </p:ext>
    </p:extLst>
  </p:cSld>
  <p:clrMapOvr>
    <a:masterClrMapping/>
  </p:clrMapOvr>
  <p:transition spd="slow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7A22-9F9D-4168-A92F-327C671B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BAC8B3-18FC-4059-A6F0-E77EE5559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96472117"/>
      </p:ext>
    </p:extLst>
  </p:cSld>
  <p:clrMapOvr>
    <a:masterClrMapping/>
  </p:clrMapOvr>
  <p:transition spd="slow" advTm="1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B681-CA14-4E4E-84C6-501FA56D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518D8-57A9-44FC-B0E5-13924E788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1385618"/>
      </p:ext>
    </p:extLst>
  </p:cSld>
  <p:clrMapOvr>
    <a:masterClrMapping/>
  </p:clrMapOvr>
  <p:transition spd="slow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124D-8ED6-406B-8797-8A8036BC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C5E0B2-2C7D-4317-A855-4571C8B15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19068361"/>
      </p:ext>
    </p:extLst>
  </p:cSld>
  <p:clrMapOvr>
    <a:masterClrMapping/>
  </p:clrMapOvr>
  <p:transition spd="slow" advTm="1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01A0-0F32-4945-AD0E-2C95346E6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CA6BF-2671-4625-BD97-C8F2847B1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75617139"/>
      </p:ext>
    </p:extLst>
  </p:cSld>
  <p:clrMapOvr>
    <a:masterClrMapping/>
  </p:clrMapOvr>
  <p:transition spd="slow" advTm="1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38BEC-8AFA-4B57-9F7C-5FEE3709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7D368A-818D-4D49-B932-1A9C1F8B8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78695382"/>
      </p:ext>
    </p:extLst>
  </p:cSld>
  <p:clrMapOvr>
    <a:masterClrMapping/>
  </p:clrMapOvr>
  <p:transition spd="slow"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02F96-4E2E-4686-9172-EB9382FE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0AA9EB-07DE-453C-868E-E9AE652BE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8894011"/>
      </p:ext>
    </p:extLst>
  </p:cSld>
  <p:clrMapOvr>
    <a:masterClrMapping/>
  </p:clrMapOvr>
  <p:transition spd="slow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75F2-FAEF-467E-9B20-50D7F288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61D932-C906-431F-BBB8-138C3F9D8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17918520"/>
      </p:ext>
    </p:extLst>
  </p:cSld>
  <p:clrMapOvr>
    <a:masterClrMapping/>
  </p:clrMapOvr>
  <p:transition spd="slow" advTm="10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Doyle</dc:creator>
  <cp:lastModifiedBy>Ashleigh Doyle</cp:lastModifiedBy>
  <cp:revision>5</cp:revision>
  <dcterms:created xsi:type="dcterms:W3CDTF">2024-08-20T15:12:46Z</dcterms:created>
  <dcterms:modified xsi:type="dcterms:W3CDTF">2024-08-20T16:07:57Z</dcterms:modified>
</cp:coreProperties>
</file>